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80D77E-80D5-434B-9D5E-062EC8D3A6D1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1A6BF6D-7AB3-43DC-889A-9F29745049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Russell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Hands Online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Easy Bib to site in correct format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Site Sources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Creative Commons License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Picture/Image/Graphic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Picture/Image/Graphic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Face-to-Face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Picture/Image/Graphic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school</a:t>
            </a:r>
          </a:p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choice of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of them</a:t>
            </a:r>
          </a:p>
          <a:p>
            <a:r>
              <a:rPr lang="en-US" dirty="0" smtClean="0"/>
              <a:t>Crop so they look nice and easy to read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Screen Shots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Strengths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Weaknesses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your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Pro/Con Visual Organizer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62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Hands Online</vt:lpstr>
      <vt:lpstr>Hybrid School</vt:lpstr>
      <vt:lpstr>Face-to-Face School</vt:lpstr>
      <vt:lpstr>Online School</vt:lpstr>
      <vt:lpstr>My choice of school</vt:lpstr>
      <vt:lpstr>Quiz Screen Shots</vt:lpstr>
      <vt:lpstr>My Strengths</vt:lpstr>
      <vt:lpstr>My Weaknesses</vt:lpstr>
      <vt:lpstr>Pro/Con Visual Organizer</vt:lpstr>
      <vt:lpstr>The End</vt:lpstr>
      <vt:lpstr>Site Sources Creative Commons License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Online</dc:title>
  <dc:creator>User</dc:creator>
  <cp:lastModifiedBy>User</cp:lastModifiedBy>
  <cp:revision>7</cp:revision>
  <dcterms:created xsi:type="dcterms:W3CDTF">2017-05-25T11:15:23Z</dcterms:created>
  <dcterms:modified xsi:type="dcterms:W3CDTF">2017-05-25T12:18:16Z</dcterms:modified>
</cp:coreProperties>
</file>